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B6FCB3B5-16BD-45FA-8285-38EFB9BCF055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4E462E0-D589-40DC-9D29-22C9FCF53CA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16624"/>
            <a:ext cx="7546032" cy="2208520"/>
          </a:xfrm>
        </p:spPr>
        <p:txBody>
          <a:bodyPr/>
          <a:lstStyle/>
          <a:p>
            <a:pPr algn="ctr"/>
            <a:r>
              <a:rPr lang="ru-RU" dirty="0" smtClean="0"/>
              <a:t>Все в твоих руках!</a:t>
            </a:r>
            <a:br>
              <a:rPr lang="ru-RU" dirty="0" smtClean="0"/>
            </a:br>
            <a:r>
              <a:rPr lang="ru-RU" sz="2400" dirty="0" smtClean="0"/>
              <a:t>Три притчи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smtClean="0"/>
              <a:t>Бодрова И.В.</a:t>
            </a:r>
          </a:p>
          <a:p>
            <a:pPr algn="r"/>
            <a:r>
              <a:rPr lang="ru-RU" smtClean="0"/>
              <a:t>МОУ </a:t>
            </a:r>
            <a:r>
              <a:rPr lang="ru-RU" dirty="0" smtClean="0"/>
              <a:t>«</a:t>
            </a:r>
            <a:r>
              <a:rPr lang="ru-RU" dirty="0" err="1" smtClean="0"/>
              <a:t>Жарковская</a:t>
            </a:r>
            <a:r>
              <a:rPr lang="ru-RU" dirty="0" smtClean="0"/>
              <a:t> СОШ №1»</a:t>
            </a:r>
          </a:p>
          <a:p>
            <a:pPr algn="r"/>
            <a:r>
              <a:rPr lang="ru-RU" dirty="0" smtClean="0"/>
              <a:t>П. Жарковский</a:t>
            </a:r>
          </a:p>
          <a:p>
            <a:pPr algn="r"/>
            <a:r>
              <a:rPr lang="ru-RU" dirty="0" smtClean="0"/>
              <a:t>2016г.</a:t>
            </a:r>
            <a:endParaRPr lang="ru-RU" dirty="0"/>
          </a:p>
        </p:txBody>
      </p:sp>
      <p:pic>
        <p:nvPicPr>
          <p:cNvPr id="15364" name="Picture 4" descr="C:\Users\И.В. Бодрова\Desktop\p000001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8720"/>
            <a:ext cx="309990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7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920880" cy="4464496"/>
          </a:xfrm>
        </p:spPr>
        <p:txBody>
          <a:bodyPr>
            <a:normAutofit/>
          </a:bodyPr>
          <a:lstStyle/>
          <a:p>
            <a:r>
              <a:rPr lang="ru-RU" sz="2700" dirty="0"/>
              <a:t>Не верь тому, кто </a:t>
            </a:r>
            <a:r>
              <a:rPr lang="ru-RU" sz="2700" dirty="0" smtClean="0"/>
              <a:t>говорит </a:t>
            </a:r>
            <a:r>
              <a:rPr lang="ru-RU" sz="2700" dirty="0"/>
              <a:t>тебе,</a:t>
            </a:r>
            <a:br>
              <a:rPr lang="ru-RU" sz="2700" dirty="0"/>
            </a:br>
            <a:r>
              <a:rPr lang="ru-RU" sz="2700" dirty="0"/>
              <a:t> Что от наркотиков избавиться так просто.</a:t>
            </a:r>
            <a:br>
              <a:rPr lang="ru-RU" sz="2700" dirty="0"/>
            </a:br>
            <a:r>
              <a:rPr lang="ru-RU" sz="2700" dirty="0"/>
              <a:t> Они оставят тяжкий след в твоей судьбе,</a:t>
            </a:r>
            <a:br>
              <a:rPr lang="ru-RU" sz="2700" dirty="0"/>
            </a:br>
            <a:r>
              <a:rPr lang="ru-RU" sz="2700" dirty="0"/>
              <a:t> А могут довести и до погоста.</a:t>
            </a:r>
            <a:br>
              <a:rPr lang="ru-RU" sz="2700" dirty="0"/>
            </a:br>
            <a:r>
              <a:rPr lang="ru-RU" sz="2700" dirty="0"/>
              <a:t> Ты как над пропастью...  Держась одной рукой,</a:t>
            </a:r>
            <a:br>
              <a:rPr lang="ru-RU" sz="2700" dirty="0"/>
            </a:br>
            <a:r>
              <a:rPr lang="ru-RU" sz="2700" dirty="0"/>
              <a:t> В другой руке наркотики сжимаешь.</a:t>
            </a:r>
            <a:br>
              <a:rPr lang="ru-RU" sz="2700" dirty="0"/>
            </a:br>
            <a:r>
              <a:rPr lang="ru-RU" sz="2700" dirty="0"/>
              <a:t> Чтобы спастись – одну ладонь раскрой.</a:t>
            </a:r>
            <a:br>
              <a:rPr lang="ru-RU" sz="2700" dirty="0"/>
            </a:br>
            <a:r>
              <a:rPr lang="ru-RU" sz="2700" dirty="0"/>
              <a:t> Ладонь какой руки – ты сам решаешь.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 descr="C:\Users\И.В. Бодрова\Desktop\3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77072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79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4705"/>
            <a:ext cx="7315200" cy="1368151"/>
          </a:xfrm>
        </p:spPr>
        <p:txBody>
          <a:bodyPr>
            <a:normAutofit/>
          </a:bodyPr>
          <a:lstStyle/>
          <a:p>
            <a:r>
              <a:rPr lang="ru-RU" dirty="0" smtClean="0"/>
              <a:t>Три </a:t>
            </a:r>
            <a:r>
              <a:rPr lang="ru-RU" dirty="0"/>
              <a:t>правила независимого человека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04865"/>
            <a:ext cx="7906072" cy="4104496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/>
              <a:t>Свободный </a:t>
            </a:r>
            <a:r>
              <a:rPr lang="ru-RU" sz="2800" dirty="0"/>
              <a:t>свободно произносить «НЕТ!»</a:t>
            </a:r>
          </a:p>
          <a:p>
            <a:pPr lvl="0"/>
            <a:r>
              <a:rPr lang="ru-RU" sz="2800" dirty="0"/>
              <a:t>Второй знак свободы – свобода движения.</a:t>
            </a:r>
          </a:p>
          <a:p>
            <a:pPr marL="45720" indent="0">
              <a:buNone/>
            </a:pPr>
            <a:r>
              <a:rPr lang="ru-RU" sz="2800" dirty="0" smtClean="0"/>
              <a:t>      Движение – четвёртая фундаментальная   потребность тела. Такая же сильная, как жажда, голод и сон.</a:t>
            </a:r>
          </a:p>
          <a:p>
            <a:pPr lvl="0"/>
            <a:r>
              <a:rPr lang="ru-RU" sz="2800" dirty="0" smtClean="0"/>
              <a:t>Знак </a:t>
            </a:r>
            <a:r>
              <a:rPr lang="ru-RU" sz="2800" dirty="0"/>
              <a:t>свободы – </a:t>
            </a:r>
            <a:endParaRPr lang="ru-RU" sz="2800" dirty="0" smtClean="0"/>
          </a:p>
          <a:p>
            <a:pPr marL="45720" lvl="0" indent="0">
              <a:buNone/>
            </a:pPr>
            <a:r>
              <a:rPr lang="ru-RU" sz="2800" dirty="0" smtClean="0"/>
              <a:t>неограниченность </a:t>
            </a:r>
            <a:r>
              <a:rPr lang="ru-RU" sz="2800" dirty="0"/>
              <a:t>собой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0242" name="Picture 2" descr="C:\Users\И.В. Бодров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4403060"/>
            <a:ext cx="3600400" cy="225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12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И.В. Бодрова\Desktop\motivator-43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6672"/>
            <a:ext cx="6134100" cy="606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25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1"/>
            <a:ext cx="7315200" cy="936103"/>
          </a:xfrm>
        </p:spPr>
        <p:txBody>
          <a:bodyPr/>
          <a:lstStyle/>
          <a:p>
            <a:r>
              <a:rPr lang="ru-RU" dirty="0" smtClean="0"/>
              <a:t>Здоровый образ жизни</a:t>
            </a:r>
            <a:endParaRPr lang="ru-RU" dirty="0"/>
          </a:p>
        </p:txBody>
      </p:sp>
      <p:pic>
        <p:nvPicPr>
          <p:cNvPr id="12290" name="Picture 2" descr="C:\Users\И.В. Бодрова\Desktop\50550087973089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93" y="4017690"/>
            <a:ext cx="4012246" cy="250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И.В. Бодрова\Desktop\raw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986" y="4437112"/>
            <a:ext cx="237626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И.В. Бодрова\Desktop\wpid-iz-pugovic_i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44823"/>
            <a:ext cx="2304256" cy="178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И.В. Бодрова\Desktop\chto_takoe_zdorovyiy_obraz_zhizn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389" y="1835376"/>
            <a:ext cx="2781860" cy="228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39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5"/>
            <a:ext cx="7315200" cy="1296143"/>
          </a:xfrm>
        </p:spPr>
        <p:txBody>
          <a:bodyPr>
            <a:normAutofit/>
          </a:bodyPr>
          <a:lstStyle/>
          <a:p>
            <a:r>
              <a:rPr lang="ru-RU" dirty="0" smtClean="0"/>
              <a:t>Притча «Бабочка»</a:t>
            </a:r>
            <a:endParaRPr lang="ru-RU" dirty="0"/>
          </a:p>
        </p:txBody>
      </p:sp>
      <p:pic>
        <p:nvPicPr>
          <p:cNvPr id="13314" name="Picture 2" descr="C:\Users\И.В. Бодрова\Desktop\na5J9HbvSX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60848"/>
            <a:ext cx="5974853" cy="448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60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9"/>
            <a:ext cx="7315200" cy="129614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4339" name="Picture 3" descr="C:\Users\И.В. Бодрова\Desktop\attach-5172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66462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15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48681"/>
            <a:ext cx="7315200" cy="1872207"/>
          </a:xfrm>
        </p:spPr>
        <p:txBody>
          <a:bodyPr>
            <a:noAutofit/>
          </a:bodyPr>
          <a:lstStyle/>
          <a:p>
            <a:r>
              <a:rPr lang="ru-RU" sz="2800" dirty="0"/>
              <a:t>Поднимаясь, мы падали снова,</a:t>
            </a:r>
            <a:br>
              <a:rPr lang="ru-RU" sz="2800" dirty="0"/>
            </a:br>
            <a:r>
              <a:rPr lang="ru-RU" sz="2800" dirty="0"/>
              <a:t>И смотря в беспросветную даль,</a:t>
            </a:r>
            <a:br>
              <a:rPr lang="ru-RU" sz="2800" dirty="0"/>
            </a:br>
            <a:r>
              <a:rPr lang="ru-RU" sz="2800" dirty="0"/>
              <a:t>Кто пытался идти вдоль забора,</a:t>
            </a:r>
            <a:br>
              <a:rPr lang="ru-RU" sz="2800" dirty="0"/>
            </a:br>
            <a:r>
              <a:rPr lang="ru-RU" sz="2800" dirty="0"/>
              <a:t>Как-то вечно крутили спираль.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027" name="Picture 3" descr="C:\Users\И.В. Бодрова\Desktop\c37ed2c82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32856"/>
            <a:ext cx="313683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.В. Бодрова\Desktop\narkom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05064"/>
            <a:ext cx="4100686" cy="273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И.В. Бодрова\Desktop\22222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7"/>
            <a:ext cx="313338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61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620689"/>
            <a:ext cx="7315200" cy="1080119"/>
          </a:xfrm>
        </p:spPr>
        <p:txBody>
          <a:bodyPr/>
          <a:lstStyle/>
          <a:p>
            <a:r>
              <a:rPr lang="ru-RU" dirty="0" smtClean="0"/>
              <a:t>Наркомания- «безумный сон»</a:t>
            </a:r>
            <a:endParaRPr lang="ru-RU" dirty="0"/>
          </a:p>
        </p:txBody>
      </p:sp>
      <p:pic>
        <p:nvPicPr>
          <p:cNvPr id="2050" name="Picture 2" descr="C:\Users\И.В. Бодрова\Desktop\729_486_560d1048ec9f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1916832"/>
            <a:ext cx="3409987" cy="227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И.В. Бодрова\Desktop\orig_afcd2e35736584334e53258a230a9b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93096"/>
            <a:ext cx="3405451" cy="227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И.В. Бодрова\Desktop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24944"/>
            <a:ext cx="3401113" cy="2263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3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692697"/>
            <a:ext cx="7315200" cy="1368151"/>
          </a:xfrm>
        </p:spPr>
        <p:txBody>
          <a:bodyPr>
            <a:normAutofit/>
          </a:bodyPr>
          <a:lstStyle/>
          <a:p>
            <a:r>
              <a:rPr lang="ru-RU" dirty="0"/>
              <a:t>Наркомания </a:t>
            </a:r>
            <a:r>
              <a:rPr lang="ru-RU" dirty="0" smtClean="0"/>
              <a:t>–</a:t>
            </a:r>
            <a:br>
              <a:rPr lang="ru-RU" dirty="0" smtClean="0"/>
            </a:br>
            <a:r>
              <a:rPr lang="ru-RU" dirty="0" smtClean="0"/>
              <a:t>социальное бедствие</a:t>
            </a:r>
            <a:endParaRPr lang="ru-RU" dirty="0"/>
          </a:p>
        </p:txBody>
      </p:sp>
      <p:pic>
        <p:nvPicPr>
          <p:cNvPr id="3074" name="Picture 2" descr="C:\Users\И.В. Бодрова\Desktop\Kak-obshhatsya-s-narkomano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5838"/>
            <a:ext cx="3096344" cy="224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.В. Бодрова\Desktop\260614_110700_3183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0" y="2262931"/>
            <a:ext cx="3312368" cy="220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И.В. Бодрова\Desktop\narcotici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725144"/>
            <a:ext cx="4250046" cy="203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06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48681"/>
            <a:ext cx="7315200" cy="18001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Притча </a:t>
            </a:r>
            <a:br>
              <a:rPr lang="ru-RU" dirty="0" smtClean="0"/>
            </a:br>
            <a:r>
              <a:rPr lang="ru-RU" dirty="0" smtClean="0"/>
              <a:t>«Три всадника»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02" name="Picture 6" descr="C:\Users\И.В. Бодрова\Desktop\04-22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884" y="4365104"/>
            <a:ext cx="3472153" cy="231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И.В. Бодрова\Desktop\Edwin-Lord-Weeks-The-Camel-Rid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84984"/>
            <a:ext cx="3384681" cy="285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И.В. Бодрова\Desktop\img.1216734764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73015"/>
            <a:ext cx="2998760" cy="353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56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620688"/>
            <a:ext cx="7315200" cy="1154097"/>
          </a:xfrm>
        </p:spPr>
        <p:txBody>
          <a:bodyPr/>
          <a:lstStyle/>
          <a:p>
            <a:r>
              <a:rPr lang="ru-RU" dirty="0" smtClean="0"/>
              <a:t>Уголовная ответственность</a:t>
            </a:r>
            <a:endParaRPr lang="ru-RU" dirty="0"/>
          </a:p>
        </p:txBody>
      </p:sp>
      <p:pic>
        <p:nvPicPr>
          <p:cNvPr id="5122" name="Picture 2" descr="C:\Users\И.В. Бодрова\Desktop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2766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И.В. Бодрова\Desktop\6efb4358a0efcbbe7ac1c5c45c89cb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149080"/>
            <a:ext cx="3126106" cy="234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И.В. Бодрова\Desktop\prison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03258"/>
            <a:ext cx="3810000" cy="278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47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332656"/>
            <a:ext cx="7315200" cy="792088"/>
          </a:xfrm>
        </p:spPr>
        <p:txBody>
          <a:bodyPr/>
          <a:lstStyle/>
          <a:p>
            <a:r>
              <a:rPr lang="ru-RU" dirty="0" smtClean="0"/>
              <a:t>Они погибли от наркотиков</a:t>
            </a:r>
            <a:endParaRPr lang="ru-RU" dirty="0"/>
          </a:p>
        </p:txBody>
      </p:sp>
      <p:pic>
        <p:nvPicPr>
          <p:cNvPr id="6146" name="Picture 2" descr="C:\Users\И.В. Бодрова\Desktop\82f5bd01fb8b2b20962c523fbd8716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57" y="1452500"/>
            <a:ext cx="2689513" cy="192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И.В. Бодрова\Desktop\258_barrett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479" y="1521768"/>
            <a:ext cx="2136717" cy="205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И.В. Бодрова\Desktop\blok_1907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17" y="3378863"/>
            <a:ext cx="2024062" cy="309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И.В. Бодрова\Desktop\img4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196" y="1277072"/>
            <a:ext cx="2018377" cy="318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И.В. Бодрова\Desktop\igor-sorin_mediu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194" y="3559123"/>
            <a:ext cx="2127002" cy="299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И.В. Бодрова\Desktop\freddie-mercury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551" y="4458749"/>
            <a:ext cx="4029403" cy="226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И.В. Бодрова\Desktop\original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573" y="1676013"/>
            <a:ext cx="2046381" cy="278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39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14400" y="3789040"/>
            <a:ext cx="7315200" cy="2520320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«Наверное, творческим людям наркотики действительно приносят пользу. Но платить за это приходится в десять раз дороже. Человек превращается    в развалину. Плата только одна -  жизнь. Вот и все. Некоторые уходят совсем рано».</a:t>
            </a:r>
          </a:p>
          <a:p>
            <a:endParaRPr lang="ru-RU" dirty="0"/>
          </a:p>
        </p:txBody>
      </p:sp>
      <p:pic>
        <p:nvPicPr>
          <p:cNvPr id="7170" name="Picture 2" descr="C:\Users\И.В. Бодрова\Desktop\гарик-сукачев-770x4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793836"/>
            <a:ext cx="4320480" cy="263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57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836713"/>
            <a:ext cx="7315200" cy="12241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Притча </a:t>
            </a:r>
            <a:br>
              <a:rPr lang="ru-RU" dirty="0" smtClean="0"/>
            </a:br>
            <a:r>
              <a:rPr lang="ru-RU" dirty="0" smtClean="0"/>
              <a:t>«Три спасителя»</a:t>
            </a:r>
            <a:endParaRPr lang="ru-RU" dirty="0"/>
          </a:p>
        </p:txBody>
      </p:sp>
      <p:pic>
        <p:nvPicPr>
          <p:cNvPr id="8194" name="Picture 2" descr="C:\Users\И.В. Бодрова\Desktop\11441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5" y="2564904"/>
            <a:ext cx="4905375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И.В. Бодрова\Desktop\tone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76" y="2164953"/>
            <a:ext cx="3274068" cy="212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И.В. Бодрова\Desktop\utonul-podrost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25144"/>
            <a:ext cx="285750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29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92</TotalTime>
  <Words>124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Перспектива</vt:lpstr>
      <vt:lpstr>Все в твоих руках! Три притчи</vt:lpstr>
      <vt:lpstr>Поднимаясь, мы падали снова, И смотря в беспросветную даль, Кто пытался идти вдоль забора, Как-то вечно крутили спираль. </vt:lpstr>
      <vt:lpstr>Наркомания- «безумный сон»</vt:lpstr>
      <vt:lpstr>Наркомания – социальное бедствие</vt:lpstr>
      <vt:lpstr>Притча  «Три всадника»  </vt:lpstr>
      <vt:lpstr>Уголовная ответственность</vt:lpstr>
      <vt:lpstr>Они погибли от наркотиков</vt:lpstr>
      <vt:lpstr>Презентация PowerPoint</vt:lpstr>
      <vt:lpstr>Притча  «Три спасителя»</vt:lpstr>
      <vt:lpstr>Не верь тому, кто говорит тебе,  Что от наркотиков избавиться так просто.  Они оставят тяжкий след в твоей судьбе,  А могут довести и до погоста.  Ты как над пропастью...  Держась одной рукой,  В другой руке наркотики сжимаешь.  Чтобы спастись – одну ладонь раскрой.  Ладонь какой руки – ты сам решаешь. </vt:lpstr>
      <vt:lpstr>Три правила независимого человека</vt:lpstr>
      <vt:lpstr>Презентация PowerPoint</vt:lpstr>
      <vt:lpstr>Здоровый образ жизни</vt:lpstr>
      <vt:lpstr>Притча «Бабочка»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 притчи</dc:title>
  <dc:creator>И.В. Бодрова</dc:creator>
  <cp:lastModifiedBy>И.В. Бодрова</cp:lastModifiedBy>
  <cp:revision>18</cp:revision>
  <dcterms:created xsi:type="dcterms:W3CDTF">2016-11-13T19:12:34Z</dcterms:created>
  <dcterms:modified xsi:type="dcterms:W3CDTF">2016-11-14T20:43:02Z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1256681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D5.1.2</vt:lpwstr>
  </property>
</Properties>
</file>